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9601200" cy="12801600" type="A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FAFAFA"/>
    <a:srgbClr val="0073CA"/>
    <a:srgbClr val="01164B"/>
    <a:srgbClr val="0C2438"/>
    <a:srgbClr val="B3B3B3"/>
    <a:srgbClr val="F8F8FF"/>
    <a:srgbClr val="F2F2FF"/>
    <a:srgbClr val="FFFF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00150" y="2095272"/>
            <a:ext cx="7200901" cy="4457267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0150" y="6724429"/>
            <a:ext cx="7200901" cy="3091043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60083" y="681630"/>
            <a:ext cx="8281036" cy="10849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5082" y="3191807"/>
            <a:ext cx="8281036" cy="532560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5082" y="8567793"/>
            <a:ext cx="8281036" cy="280060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0083" y="3408150"/>
            <a:ext cx="4080510" cy="812325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60608" y="3408150"/>
            <a:ext cx="4080510" cy="812325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1333" y="681630"/>
            <a:ext cx="8281036" cy="247461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4585" y="3320059"/>
            <a:ext cx="3837940" cy="1538112"/>
          </a:xfrm>
        </p:spPr>
        <p:txBody>
          <a:bodyPr anchor="ctr" anchorCtr="0"/>
          <a:lstStyle>
            <a:lvl1pPr marL="0" indent="0">
              <a:buNone/>
              <a:defRPr sz="2940"/>
            </a:lvl1pPr>
            <a:lvl2pPr marL="480060" indent="0">
              <a:buNone/>
              <a:defRPr sz="2520"/>
            </a:lvl2pPr>
            <a:lvl3pPr marL="960120" indent="0">
              <a:buNone/>
              <a:defRPr sz="2100"/>
            </a:lvl3pPr>
            <a:lvl4pPr marL="1440180" indent="0">
              <a:buNone/>
              <a:defRPr sz="1890"/>
            </a:lvl4pPr>
            <a:lvl5pPr marL="1920240" indent="0">
              <a:buNone/>
              <a:defRPr sz="1890"/>
            </a:lvl5pPr>
            <a:lvl6pPr marL="2400300" indent="0">
              <a:buNone/>
              <a:defRPr sz="1890"/>
            </a:lvl6pPr>
            <a:lvl7pPr marL="2880360" indent="0">
              <a:buNone/>
              <a:defRPr sz="1890"/>
            </a:lvl7pPr>
            <a:lvl8pPr marL="3360420" indent="0">
              <a:buNone/>
              <a:defRPr sz="1890"/>
            </a:lvl8pPr>
            <a:lvl9pPr marL="3840480" indent="0">
              <a:buNone/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34585" y="4975836"/>
            <a:ext cx="3837940" cy="65792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927339" y="3320059"/>
            <a:ext cx="3856841" cy="1538112"/>
          </a:xfrm>
        </p:spPr>
        <p:txBody>
          <a:bodyPr anchor="ctr" anchorCtr="0"/>
          <a:lstStyle>
            <a:lvl1pPr marL="0" indent="0">
              <a:buNone/>
              <a:defRPr sz="2940"/>
            </a:lvl1pPr>
            <a:lvl2pPr marL="480060" indent="0">
              <a:buNone/>
              <a:defRPr sz="2520"/>
            </a:lvl2pPr>
            <a:lvl3pPr marL="960120" indent="0">
              <a:buNone/>
              <a:defRPr sz="2100"/>
            </a:lvl3pPr>
            <a:lvl4pPr marL="1440180" indent="0">
              <a:buNone/>
              <a:defRPr sz="1890"/>
            </a:lvl4pPr>
            <a:lvl5pPr marL="1920240" indent="0">
              <a:buNone/>
              <a:defRPr sz="1890"/>
            </a:lvl5pPr>
            <a:lvl6pPr marL="2400300" indent="0">
              <a:buNone/>
              <a:defRPr sz="1890"/>
            </a:lvl6pPr>
            <a:lvl7pPr marL="2880360" indent="0">
              <a:buNone/>
              <a:defRPr sz="1890"/>
            </a:lvl7pPr>
            <a:lvl8pPr marL="3360420" indent="0">
              <a:buNone/>
              <a:defRPr sz="1890"/>
            </a:lvl8pPr>
            <a:lvl9pPr marL="3840480" indent="0">
              <a:buNone/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927339" y="4975836"/>
            <a:ext cx="3856841" cy="65792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1333" y="853519"/>
            <a:ext cx="3280213" cy="2987317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81761" y="853521"/>
            <a:ext cx="4860608" cy="10088123"/>
          </a:xfrm>
        </p:spPr>
        <p:txBody>
          <a:bodyPr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61333" y="3840837"/>
            <a:ext cx="3280213" cy="7115625"/>
          </a:xfrm>
        </p:spPr>
        <p:txBody>
          <a:bodyPr/>
          <a:lstStyle>
            <a:lvl1pPr marL="0" indent="0">
              <a:buNone/>
              <a:defRPr sz="2100"/>
            </a:lvl1pPr>
            <a:lvl2pPr marL="480060" indent="0">
              <a:buNone/>
              <a:defRPr sz="1890"/>
            </a:lvl2pPr>
            <a:lvl3pPr marL="960120" indent="0">
              <a:buNone/>
              <a:defRPr sz="1680"/>
            </a:lvl3pPr>
            <a:lvl4pPr marL="1440180" indent="0">
              <a:buNone/>
              <a:defRPr sz="1470"/>
            </a:lvl4pPr>
            <a:lvl5pPr marL="1920240" indent="0">
              <a:buNone/>
              <a:defRPr sz="1470"/>
            </a:lvl5pPr>
            <a:lvl6pPr marL="2400300" indent="0">
              <a:buNone/>
              <a:defRPr sz="1470"/>
            </a:lvl6pPr>
            <a:lvl7pPr marL="2880360" indent="0">
              <a:buNone/>
              <a:defRPr sz="1470"/>
            </a:lvl7pPr>
            <a:lvl8pPr marL="3360420" indent="0">
              <a:buNone/>
              <a:defRPr sz="1470"/>
            </a:lvl8pPr>
            <a:lvl9pPr marL="3840480" indent="0">
              <a:buNone/>
              <a:defRPr sz="147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70859" y="681630"/>
            <a:ext cx="2070259" cy="1084977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0083" y="681630"/>
            <a:ext cx="6090762" cy="1084977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083" y="681630"/>
            <a:ext cx="8281036" cy="24746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083" y="3408150"/>
            <a:ext cx="8281036" cy="81232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60083" y="11866289"/>
            <a:ext cx="2160270" cy="6816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80398" y="11866289"/>
            <a:ext cx="3240405" cy="6816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80848" y="11866289"/>
            <a:ext cx="2160270" cy="6816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" name="组合 14"/>
          <p:cNvGrpSpPr/>
          <p:nvPr/>
        </p:nvGrpSpPr>
        <p:grpSpPr>
          <a:xfrm>
            <a:off x="635" y="-7620"/>
            <a:ext cx="9605010" cy="3089910"/>
            <a:chOff x="1" y="-12"/>
            <a:chExt cx="15126" cy="4866"/>
          </a:xfrm>
        </p:grpSpPr>
        <p:grpSp>
          <p:nvGrpSpPr>
            <p:cNvPr id="3" name="组合 2"/>
            <p:cNvGrpSpPr/>
            <p:nvPr/>
          </p:nvGrpSpPr>
          <p:grpSpPr>
            <a:xfrm>
              <a:off x="1" y="-12"/>
              <a:ext cx="15127" cy="4866"/>
              <a:chOff x="1" y="-12"/>
              <a:chExt cx="15127" cy="4866"/>
            </a:xfrm>
          </p:grpSpPr>
          <p:pic>
            <p:nvPicPr>
              <p:cNvPr id="14" name="图片 13" descr="1"/>
              <p:cNvPicPr>
                <a:picLocks noChangeAspect="1"/>
              </p:cNvPicPr>
              <p:nvPr/>
            </p:nvPicPr>
            <p:blipFill>
              <a:blip r:embed="rId1"/>
              <a:srcRect b="59429"/>
              <a:stretch>
                <a:fillRect/>
              </a:stretch>
            </p:blipFill>
            <p:spPr>
              <a:xfrm>
                <a:off x="1" y="-12"/>
                <a:ext cx="15127" cy="4866"/>
              </a:xfrm>
              <a:prstGeom prst="rect">
                <a:avLst/>
              </a:prstGeom>
            </p:spPr>
          </p:pic>
          <p:sp>
            <p:nvSpPr>
              <p:cNvPr id="4" name="文本框 3"/>
              <p:cNvSpPr txBox="1"/>
              <p:nvPr/>
            </p:nvSpPr>
            <p:spPr>
              <a:xfrm>
                <a:off x="356" y="121"/>
                <a:ext cx="10430" cy="1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40000"/>
                  </a:lnSpc>
                </a:pPr>
                <a:r>
                  <a:rPr lang="en-US" altLang="zh-CN">
                    <a:solidFill>
                      <a:srgbClr val="002060"/>
                    </a:solidFill>
                    <a:latin typeface="华文中宋" panose="02010600040101010101" charset="-122"/>
                    <a:ea typeface="华文中宋" panose="02010600040101010101" charset="-122"/>
                    <a:cs typeface="华文中宋" panose="02010600040101010101" charset="-122"/>
                  </a:rPr>
                  <a:t>农学院第</a:t>
                </a:r>
                <a:r>
                  <a:rPr lang="zh-CN" altLang="en-US">
                    <a:solidFill>
                      <a:srgbClr val="002060"/>
                    </a:solidFill>
                    <a:latin typeface="华文中宋" panose="02010600040101010101" charset="-122"/>
                    <a:ea typeface="华文中宋" panose="02010600040101010101" charset="-122"/>
                    <a:cs typeface="华文中宋" panose="02010600040101010101" charset="-122"/>
                  </a:rPr>
                  <a:t>三</a:t>
                </a:r>
                <a:r>
                  <a:rPr lang="en-US" altLang="zh-CN">
                    <a:solidFill>
                      <a:srgbClr val="002060"/>
                    </a:solidFill>
                    <a:latin typeface="华文中宋" panose="02010600040101010101" charset="-122"/>
                    <a:ea typeface="华文中宋" panose="02010600040101010101" charset="-122"/>
                    <a:cs typeface="华文中宋" panose="02010600040101010101" charset="-122"/>
                  </a:rPr>
                  <a:t>届“问道启真，逐梦农生”研究生学术节</a:t>
                </a:r>
                <a:endParaRPr lang="en-US" altLang="zh-CN" sz="2000">
                  <a:solidFill>
                    <a:srgbClr val="00206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</a:endParaRPr>
              </a:p>
              <a:p>
                <a:pPr>
                  <a:lnSpc>
                    <a:spcPct val="140000"/>
                  </a:lnSpc>
                </a:pPr>
                <a:r>
                  <a:rPr lang="zh-CN" altLang="en-US" sz="2500" b="1">
                    <a:solidFill>
                      <a:srgbClr val="002060"/>
                    </a:solidFill>
                    <a:latin typeface="华文中宋" panose="02010600040101010101" charset="-122"/>
                    <a:ea typeface="华文中宋" panose="02010600040101010101" charset="-122"/>
                    <a:cs typeface="华文中宋" panose="02010600040101010101" charset="-122"/>
                  </a:rPr>
                  <a:t>博士生创新论坛 墙报展示</a:t>
                </a:r>
                <a:endParaRPr lang="zh-CN" altLang="en-US" sz="2500" b="1">
                  <a:solidFill>
                    <a:srgbClr val="00206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</a:endParaRPr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10579" y="1775"/>
                <a:ext cx="4277" cy="3079"/>
              </a:xfrm>
              <a:prstGeom prst="roundRect">
                <a:avLst>
                  <a:gd name="adj" fmla="val 6174"/>
                </a:avLst>
              </a:prstGeom>
              <a:solidFill>
                <a:srgbClr val="FAFAFA"/>
              </a:solidFill>
              <a:ln w="38100"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zh-CN" sz="5400">
                    <a:solidFill>
                      <a:srgbClr val="F0F0F0"/>
                    </a:solidFill>
                    <a:latin typeface="华文中宋" panose="02010600040101010101" charset="-122"/>
                    <a:ea typeface="华文中宋" panose="02010600040101010101" charset="-122"/>
                    <a:cs typeface="Arial" panose="020B0604020202020204" pitchFamily="34" charset="0"/>
                  </a:rPr>
                  <a:t>点赞处</a:t>
                </a:r>
                <a:endParaRPr lang="zh-CN" altLang="zh-CN" sz="5400">
                  <a:solidFill>
                    <a:srgbClr val="F0F0F0"/>
                  </a:solidFill>
                  <a:latin typeface="华文中宋" panose="02010600040101010101" charset="-122"/>
                  <a:ea typeface="华文中宋" panose="02010600040101010101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320" y="1775"/>
                <a:ext cx="14347" cy="0"/>
              </a:xfrm>
              <a:prstGeom prst="line">
                <a:avLst/>
              </a:prstGeom>
              <a:ln w="38100">
                <a:solidFill>
                  <a:srgbClr val="0073CA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3" name="图片 12" descr="微信图片_20180510231437"/>
            <p:cNvPicPr>
              <a:picLocks noChangeAspect="1"/>
            </p:cNvPicPr>
            <p:nvPr/>
          </p:nvPicPr>
          <p:blipFill>
            <a:blip r:embed="rId2"/>
            <a:srcRect l="8456" t="24557" r="6803" b="18617"/>
            <a:stretch>
              <a:fillRect/>
            </a:stretch>
          </p:blipFill>
          <p:spPr>
            <a:xfrm>
              <a:off x="10480" y="457"/>
              <a:ext cx="4156" cy="920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-31115" y="12342495"/>
            <a:ext cx="9637395" cy="461010"/>
            <a:chOff x="-49" y="19437"/>
            <a:chExt cx="15177" cy="726"/>
          </a:xfrm>
        </p:grpSpPr>
        <p:pic>
          <p:nvPicPr>
            <p:cNvPr id="2" name="图片 1" descr="1"/>
            <p:cNvPicPr>
              <a:picLocks noChangeAspect="1"/>
            </p:cNvPicPr>
            <p:nvPr/>
          </p:nvPicPr>
          <p:blipFill>
            <a:blip r:embed="rId1"/>
            <a:srcRect t="19610" b="74362"/>
            <a:stretch>
              <a:fillRect/>
            </a:stretch>
          </p:blipFill>
          <p:spPr>
            <a:xfrm>
              <a:off x="-49" y="19440"/>
              <a:ext cx="15177" cy="72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482" y="19437"/>
              <a:ext cx="101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</a:rPr>
                <a:t>主办：浙江大学农业与生物技术学院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endParaRPr>
            </a:p>
            <a:p>
              <a:pPr algn="ctr"/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</a:rPr>
                <a:t>承办：农学院研博会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6060" y="1278890"/>
            <a:ext cx="67233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</a:rPr>
              <a:t>Title 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 Title Title Title Title Title Title Title Title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6060" y="2279650"/>
            <a:ext cx="6723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author: </a:t>
            </a:r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author author  author author author author auth</a:t>
            </a:r>
            <a:endParaRPr lang="en-US" altLang="zh-CN" sz="2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unit:  </a:t>
            </a:r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unit: unit: </a:t>
            </a:r>
            <a:endParaRPr lang="en-US" altLang="zh-CN" sz="2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26060" y="3107690"/>
            <a:ext cx="9175750" cy="9208770"/>
          </a:xfrm>
          <a:prstGeom prst="roundRect">
            <a:avLst>
              <a:gd name="adj" fmla="val 262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Abstract</a:t>
            </a:r>
            <a:endParaRPr lang="en-US" altLang="zh-CN" sz="3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en-US" altLang="zh-CN" sz="3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en-US" altLang="zh-CN" sz="3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  <a:endParaRPr lang="en-US" altLang="zh-CN" sz="3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Acknowledgement</a:t>
            </a:r>
            <a:endParaRPr lang="en-US" altLang="zh-CN" sz="3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WPS 演示</Application>
  <PresentationFormat>宽屏</PresentationFormat>
  <Paragraphs>19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华文中宋</vt:lpstr>
      <vt:lpstr>微软雅黑</vt:lpstr>
      <vt:lpstr>Arial Unicode MS</vt:lpstr>
      <vt:lpstr>Calibri Light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summer</cp:lastModifiedBy>
  <cp:revision>23</cp:revision>
  <dcterms:created xsi:type="dcterms:W3CDTF">2018-05-10T06:09:00Z</dcterms:created>
  <dcterms:modified xsi:type="dcterms:W3CDTF">2018-05-10T15:18:05Z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