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9605963" cy="13609638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4A4A"/>
    <a:srgbClr val="001A4A"/>
    <a:srgbClr val="F0F0F0"/>
    <a:srgbClr val="FAFAFA"/>
    <a:srgbClr val="0073CA"/>
    <a:srgbClr val="01164B"/>
    <a:srgbClr val="0C2438"/>
    <a:srgbClr val="B3B3B3"/>
    <a:srgbClr val="F8F8FF"/>
    <a:srgbClr val="F2F2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7" d="100"/>
          <a:sy n="57" d="100"/>
        </p:scale>
        <p:origin x="-2520" y="-96"/>
      </p:cViewPr>
      <p:guideLst>
        <p:guide orient="horz" pos="4288"/>
        <p:guide pos="30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00748" y="2227528"/>
            <a:ext cx="7204473" cy="4738610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0748" y="7148878"/>
            <a:ext cx="7204473" cy="3286150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60411" y="724656"/>
            <a:ext cx="8285144" cy="115346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5407" y="3393275"/>
            <a:ext cx="8285144" cy="5661756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5407" y="9108594"/>
            <a:ext cx="8285144" cy="2977384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0411" y="3623273"/>
            <a:ext cx="4082534" cy="86359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63020" y="3623273"/>
            <a:ext cx="4082534" cy="86359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1661" y="724655"/>
            <a:ext cx="8285144" cy="26308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5049" y="3529622"/>
            <a:ext cx="3839844" cy="1635198"/>
          </a:xfrm>
        </p:spPr>
        <p:txBody>
          <a:bodyPr anchor="ctr" anchorCtr="0"/>
          <a:lstStyle>
            <a:lvl1pPr marL="0" indent="0">
              <a:buNone/>
              <a:defRPr sz="2940"/>
            </a:lvl1pPr>
            <a:lvl2pPr marL="480060" indent="0">
              <a:buNone/>
              <a:defRPr sz="2520"/>
            </a:lvl2pPr>
            <a:lvl3pPr marL="960120" indent="0">
              <a:buNone/>
              <a:defRPr sz="2100"/>
            </a:lvl3pPr>
            <a:lvl4pPr marL="1440180" indent="0">
              <a:buNone/>
              <a:defRPr sz="1890"/>
            </a:lvl4pPr>
            <a:lvl5pPr marL="1920240" indent="0">
              <a:buNone/>
              <a:defRPr sz="1890"/>
            </a:lvl5pPr>
            <a:lvl6pPr marL="2400300" indent="0">
              <a:buNone/>
              <a:defRPr sz="1890"/>
            </a:lvl6pPr>
            <a:lvl7pPr marL="2880360" indent="0">
              <a:buNone/>
              <a:defRPr sz="1890"/>
            </a:lvl7pPr>
            <a:lvl8pPr marL="3360420" indent="0">
              <a:buNone/>
              <a:defRPr sz="1890"/>
            </a:lvl8pPr>
            <a:lvl9pPr marL="3840480" indent="0">
              <a:buNone/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35049" y="5289912"/>
            <a:ext cx="3839844" cy="69945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929789" y="3529622"/>
            <a:ext cx="3858754" cy="1635198"/>
          </a:xfrm>
        </p:spPr>
        <p:txBody>
          <a:bodyPr anchor="ctr" anchorCtr="0"/>
          <a:lstStyle>
            <a:lvl1pPr marL="0" indent="0">
              <a:buNone/>
              <a:defRPr sz="2940"/>
            </a:lvl1pPr>
            <a:lvl2pPr marL="480060" indent="0">
              <a:buNone/>
              <a:defRPr sz="2520"/>
            </a:lvl2pPr>
            <a:lvl3pPr marL="960120" indent="0">
              <a:buNone/>
              <a:defRPr sz="2100"/>
            </a:lvl3pPr>
            <a:lvl4pPr marL="1440180" indent="0">
              <a:buNone/>
              <a:defRPr sz="1890"/>
            </a:lvl4pPr>
            <a:lvl5pPr marL="1920240" indent="0">
              <a:buNone/>
              <a:defRPr sz="1890"/>
            </a:lvl5pPr>
            <a:lvl6pPr marL="2400300" indent="0">
              <a:buNone/>
              <a:defRPr sz="1890"/>
            </a:lvl6pPr>
            <a:lvl7pPr marL="2880360" indent="0">
              <a:buNone/>
              <a:defRPr sz="1890"/>
            </a:lvl7pPr>
            <a:lvl8pPr marL="3360420" indent="0">
              <a:buNone/>
              <a:defRPr sz="1890"/>
            </a:lvl8pPr>
            <a:lvl9pPr marL="3840480" indent="0">
              <a:buNone/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929789" y="5289912"/>
            <a:ext cx="3858754" cy="69945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1662" y="907394"/>
            <a:ext cx="3281841" cy="3175876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83786" y="907396"/>
            <a:ext cx="4863019" cy="10724887"/>
          </a:xfrm>
        </p:spPr>
        <p:txBody>
          <a:bodyPr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1662" y="4083272"/>
            <a:ext cx="3281841" cy="7564764"/>
          </a:xfrm>
        </p:spPr>
        <p:txBody>
          <a:bodyPr/>
          <a:lstStyle>
            <a:lvl1pPr marL="0" indent="0">
              <a:buNone/>
              <a:defRPr sz="2100"/>
            </a:lvl1pPr>
            <a:lvl2pPr marL="480060" indent="0">
              <a:buNone/>
              <a:defRPr sz="1890"/>
            </a:lvl2pPr>
            <a:lvl3pPr marL="960120" indent="0">
              <a:buNone/>
              <a:defRPr sz="1680"/>
            </a:lvl3pPr>
            <a:lvl4pPr marL="1440180" indent="0">
              <a:buNone/>
              <a:defRPr sz="1470"/>
            </a:lvl4pPr>
            <a:lvl5pPr marL="1920240" indent="0">
              <a:buNone/>
              <a:defRPr sz="1470"/>
            </a:lvl5pPr>
            <a:lvl6pPr marL="2400300" indent="0">
              <a:buNone/>
              <a:defRPr sz="1470"/>
            </a:lvl6pPr>
            <a:lvl7pPr marL="2880360" indent="0">
              <a:buNone/>
              <a:defRPr sz="1470"/>
            </a:lvl7pPr>
            <a:lvl8pPr marL="3360420" indent="0">
              <a:buNone/>
              <a:defRPr sz="1470"/>
            </a:lvl8pPr>
            <a:lvl9pPr marL="3840480" indent="0">
              <a:buNone/>
              <a:defRPr sz="147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4272" y="724656"/>
            <a:ext cx="2071286" cy="1153461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0410" y="724656"/>
            <a:ext cx="6093784" cy="1153461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11" y="724655"/>
            <a:ext cx="8285144" cy="2630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11" y="3623273"/>
            <a:ext cx="8285144" cy="86359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60411" y="12615294"/>
            <a:ext cx="2161341" cy="724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81978" y="12615294"/>
            <a:ext cx="3242013" cy="724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84212" y="12615294"/>
            <a:ext cx="2161341" cy="724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d1\Desktop\2019学术节\院网通知+附件1、2、3\附件2：论坛墙报背景底版\研究生组底版-第四届“问道启真，逐梦农生”学生科技文化节\研究生组-墙报底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622588" cy="13609638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>
            <a:off x="226173" y="1359616"/>
            <a:ext cx="6726715" cy="961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Title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endParaRPr lang="en-US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6173" y="2423545"/>
            <a:ext cx="6726715" cy="71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author: 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auth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unit:  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unit: unit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86148" y="3403761"/>
            <a:ext cx="9180302" cy="9790028"/>
          </a:xfrm>
          <a:prstGeom prst="roundRect">
            <a:avLst>
              <a:gd name="adj" fmla="val 2622"/>
            </a:avLst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Abstract</a:t>
            </a:r>
          </a:p>
          <a:p>
            <a:pPr algn="ctr"/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 algn="ctr"/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  <a:p>
            <a:pPr algn="ctr"/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  <a:p>
            <a:pPr algn="ctr"/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Acknowledgement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30</Words>
  <Application>Microsoft Office PowerPoint</Application>
  <PresentationFormat>自定义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zd1</cp:lastModifiedBy>
  <cp:revision>30</cp:revision>
  <dcterms:created xsi:type="dcterms:W3CDTF">2018-05-10T06:09:00Z</dcterms:created>
  <dcterms:modified xsi:type="dcterms:W3CDTF">2019-05-12T08:21:56Z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2052-11.1.0.8642</vt:lpwstr>
  </property>
</Properties>
</file>