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5"/>
  </p:notesMasterIdLst>
  <p:sldIdLst>
    <p:sldId id="258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张晓艳" initials="张晓艳" lastIdx="0" clrIdx="0">
    <p:extLst>
      <p:ext uri="{19B8F6BF-5375-455C-9EA6-DF929625EA0E}">
        <p15:presenceInfo xmlns:p15="http://schemas.microsoft.com/office/powerpoint/2012/main" userId="82378909104b7d6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5807F-1188-48B9-9BA9-22BC0FDA1784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27ADAE-5532-4C35-8700-54EBAF31D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511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389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6697F-E11C-418E-A12A-5992B2418DBD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2ACF-9DDB-4263-815F-8DF9DAFE3E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782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6697F-E11C-418E-A12A-5992B2418DBD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2ACF-9DDB-4263-815F-8DF9DAFE3E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27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6697F-E11C-418E-A12A-5992B2418DBD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2ACF-9DDB-4263-815F-8DF9DAFE3E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1071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2016/12/2</a:t>
            </a:fld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713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2016/12/2</a:t>
            </a:fld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875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2016/12/2</a:t>
            </a:fld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217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2016/12/2</a:t>
            </a:fld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937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2016/12/2</a:t>
            </a:fld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84653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2016/12/2</a:t>
            </a:fld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2904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2016/12/2</a:t>
            </a:fld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2884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2016/12/2</a:t>
            </a:fld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839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6697F-E11C-418E-A12A-5992B2418DBD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2ACF-9DDB-4263-815F-8DF9DAFE3E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0929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2016/12/2</a:t>
            </a:fld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270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2016/12/2</a:t>
            </a:fld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1597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2016/12/2</a:t>
            </a:fld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797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6697F-E11C-418E-A12A-5992B2418DBD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2ACF-9DDB-4263-815F-8DF9DAFE3E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74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6697F-E11C-418E-A12A-5992B2418DBD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2ACF-9DDB-4263-815F-8DF9DAFE3E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308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6697F-E11C-418E-A12A-5992B2418DBD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2ACF-9DDB-4263-815F-8DF9DAFE3E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928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6697F-E11C-418E-A12A-5992B2418DBD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2ACF-9DDB-4263-815F-8DF9DAFE3E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80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6697F-E11C-418E-A12A-5992B2418DBD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2ACF-9DDB-4263-815F-8DF9DAFE3E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15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6697F-E11C-418E-A12A-5992B2418DBD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2ACF-9DDB-4263-815F-8DF9DAFE3E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89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6697F-E11C-418E-A12A-5992B2418DBD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2ACF-9DDB-4263-815F-8DF9DAFE3E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973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6697F-E11C-418E-A12A-5992B2418DBD}" type="datetimeFigureOut">
              <a:rPr lang="zh-CN" altLang="en-US" smtClean="0"/>
              <a:t>2016/12/2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E2ACF-9DDB-4263-815F-8DF9DAFE3E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002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7B96863-8C03-4165-9688-838A7ACECE0E}" type="datetimeFigureOut">
              <a:rPr lang="zh-CN" alt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2016/12/2</a:t>
            </a:fld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zh-CN" alt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E9B6BF05-B0FA-4AE1-99BF-F8AEE4F2A26B}" type="slidenum">
              <a:rPr lang="zh-CN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54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825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8" r="10702"/>
          <a:stretch>
            <a:fillRect/>
          </a:stretch>
        </p:blipFill>
        <p:spPr bwMode="auto">
          <a:xfrm>
            <a:off x="755650" y="405765"/>
            <a:ext cx="1656080" cy="2002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621" y="69287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60419" y="1196717"/>
            <a:ext cx="3569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所属党支部：</a:t>
            </a:r>
            <a:endParaRPr lang="zh-CN" altLang="en-US" dirty="0">
              <a:solidFill>
                <a:prstClr val="black"/>
              </a:solidFill>
              <a:latin typeface="微软雅黑" charset="0"/>
              <a:ea typeface="微软雅黑" charset="0"/>
            </a:endParaRPr>
          </a:p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11524" y="1196717"/>
            <a:ext cx="2652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导师： 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（教授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/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副教授）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692521"/>
            <a:ext cx="1801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专业：</a:t>
            </a:r>
            <a:endParaRPr lang="zh-CN" altLang="en-US" dirty="0">
              <a:solidFill>
                <a:prstClr val="black"/>
              </a:solidFill>
              <a:latin typeface="微软雅黑" charset="0"/>
              <a:ea typeface="微软雅黑" charset="0"/>
            </a:endParaRPr>
          </a:p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777" y="2493104"/>
            <a:ext cx="7530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递交入党申请书时间、地点：</a:t>
            </a:r>
            <a:endParaRPr lang="zh-CN" altLang="en-US" dirty="0">
              <a:solidFill>
                <a:prstClr val="black"/>
              </a:solidFill>
              <a:latin typeface="微软雅黑" charset="0"/>
              <a:ea typeface="微软雅黑" charset="0"/>
            </a:endParaRPr>
          </a:p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7943" y="3143248"/>
            <a:ext cx="7530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确定为入党积极分子时间、地点：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7224" y="4429132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选拔形式：组织谈话、差额答辩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1834" y="5214950"/>
            <a:ext cx="7659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入党动机：</a:t>
            </a:r>
            <a:endParaRPr lang="zh-CN" altLang="en-US" dirty="0">
              <a:solidFill>
                <a:prstClr val="black"/>
              </a:solidFill>
              <a:latin typeface="微软雅黑" charset="0"/>
              <a:ea typeface="微软雅黑" charset="0"/>
            </a:endParaRPr>
          </a:p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7381" y="5661462"/>
            <a:ext cx="716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介绍人：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11730" y="1772920"/>
            <a:ext cx="2517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本科院校：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76415" y="692785"/>
            <a:ext cx="1767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籍贯：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60290" y="1772920"/>
            <a:ext cx="4140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进入浙大时间：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8014" y="3786190"/>
            <a:ext cx="7458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入党积极分子培训情况：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7378" y="4786321"/>
            <a:ext cx="3673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思想汇报份数：篇</a:t>
            </a:r>
          </a:p>
        </p:txBody>
      </p:sp>
    </p:spTree>
    <p:extLst>
      <p:ext uri="{BB962C8B-B14F-4D97-AF65-F5344CB8AC3E}">
        <p14:creationId xmlns:p14="http://schemas.microsoft.com/office/powerpoint/2010/main" val="2043403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10072" y="1109515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学业情况：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00100" y="1564913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社会工作情况：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0100" y="5767714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其他需要说明的情况：无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6953" y="3941107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支部大会召开时间：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（即为入党日期）</a:t>
            </a:r>
            <a:endParaRPr lang="en-US" altLang="zh-CN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6953" y="4475052"/>
            <a:ext cx="716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无记名表决情况：本支部共有党员</a:t>
            </a:r>
            <a:r>
              <a:rPr lang="en-US" altLang="zh-CN" dirty="0">
                <a:latin typeface="+mj-ea"/>
                <a:ea typeface="+mj-ea"/>
              </a:rPr>
              <a:t>20</a:t>
            </a:r>
            <a:r>
              <a:rPr lang="zh-CN" altLang="en-US" dirty="0">
                <a:latin typeface="+mj-ea"/>
                <a:ea typeface="+mj-ea"/>
              </a:rPr>
              <a:t>人，其中正式党员</a:t>
            </a:r>
            <a:r>
              <a:rPr lang="en-US" altLang="zh-CN" dirty="0">
                <a:latin typeface="+mj-ea"/>
                <a:ea typeface="+mj-ea"/>
              </a:rPr>
              <a:t>18</a:t>
            </a:r>
            <a:r>
              <a:rPr lang="zh-CN" altLang="en-US" dirty="0">
                <a:latin typeface="+mj-ea"/>
                <a:ea typeface="+mj-ea"/>
              </a:rPr>
              <a:t>人，预备党员</a:t>
            </a:r>
            <a:r>
              <a:rPr lang="en-US" altLang="zh-CN" dirty="0">
                <a:latin typeface="+mj-ea"/>
                <a:ea typeface="+mj-ea"/>
              </a:rPr>
              <a:t>2</a:t>
            </a:r>
            <a:r>
              <a:rPr lang="zh-CN" altLang="en-US" dirty="0">
                <a:latin typeface="+mj-ea"/>
                <a:ea typeface="+mj-ea"/>
              </a:rPr>
              <a:t>人。参加会议的正式党员</a:t>
            </a:r>
            <a:r>
              <a:rPr lang="en-US" altLang="zh-CN" dirty="0">
                <a:latin typeface="+mj-ea"/>
                <a:ea typeface="+mj-ea"/>
              </a:rPr>
              <a:t>16</a:t>
            </a:r>
            <a:r>
              <a:rPr lang="zh-CN" altLang="en-US" dirty="0">
                <a:latin typeface="+mj-ea"/>
                <a:ea typeface="+mj-ea"/>
              </a:rPr>
              <a:t>人，预备党员</a:t>
            </a:r>
            <a:r>
              <a:rPr lang="en-US" altLang="zh-CN" dirty="0">
                <a:latin typeface="+mj-ea"/>
                <a:ea typeface="+mj-ea"/>
              </a:rPr>
              <a:t>2</a:t>
            </a:r>
            <a:r>
              <a:rPr lang="zh-CN" altLang="en-US" dirty="0">
                <a:latin typeface="+mj-ea"/>
                <a:ea typeface="+mj-ea"/>
              </a:rPr>
              <a:t>人。未到会</a:t>
            </a:r>
            <a:r>
              <a:rPr lang="en-US" altLang="zh-CN" dirty="0">
                <a:latin typeface="+mj-ea"/>
                <a:ea typeface="+mj-ea"/>
              </a:rPr>
              <a:t>2</a:t>
            </a:r>
            <a:r>
              <a:rPr lang="zh-CN" altLang="en-US" dirty="0">
                <a:latin typeface="+mj-ea"/>
                <a:ea typeface="+mj-ea"/>
              </a:rPr>
              <a:t>名正式党员通过书面表决同意接收其为预备党员。大会经无记名投票表决，一致同意接收</a:t>
            </a:r>
            <a:r>
              <a:rPr lang="en-US" altLang="zh-CN" dirty="0">
                <a:latin typeface="+mj-ea"/>
                <a:ea typeface="+mj-ea"/>
              </a:rPr>
              <a:t>XXX</a:t>
            </a:r>
            <a:r>
              <a:rPr lang="zh-CN" altLang="en-US" dirty="0">
                <a:latin typeface="+mj-ea"/>
                <a:ea typeface="+mj-ea"/>
              </a:rPr>
              <a:t>同志为预备党员。</a:t>
            </a:r>
          </a:p>
          <a:p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0072" y="620688"/>
            <a:ext cx="372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思想政治情况</a:t>
            </a:r>
            <a:r>
              <a:rPr lang="zh-CN" altLang="en-US" dirty="0"/>
              <a:t>：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00100" y="2053740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群众调查意见：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优、缺点</a:t>
            </a:r>
            <a:endParaRPr lang="en-US" altLang="zh-CN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00100" y="2469244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导师意见：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不是同意发展！只评价个人</a:t>
            </a:r>
            <a:endParaRPr lang="en-US" altLang="zh-CN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0100" y="2924245"/>
            <a:ext cx="716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介绍人意见：</a:t>
            </a:r>
            <a:endParaRPr lang="en-US" altLang="zh-CN" dirty="0">
              <a:latin typeface="+mj-ea"/>
              <a:ea typeface="+mj-ea"/>
            </a:endParaRPr>
          </a:p>
          <a:p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7824" y="104219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+mj-ea"/>
                <a:ea typeface="+mj-ea"/>
              </a:rPr>
              <a:t>突出重点</a:t>
            </a:r>
          </a:p>
        </p:txBody>
      </p:sp>
      <p:sp>
        <p:nvSpPr>
          <p:cNvPr id="3" name="右大括号 2"/>
          <p:cNvSpPr/>
          <p:nvPr/>
        </p:nvSpPr>
        <p:spPr>
          <a:xfrm>
            <a:off x="2843808" y="620688"/>
            <a:ext cx="144016" cy="124838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0072" y="3284150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函调情况：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588784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178</Words>
  <Application>Microsoft Office PowerPoint</Application>
  <PresentationFormat>全屏显示(4:3)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Office 主题</vt:lpstr>
      <vt:lpstr>1_NewsPrint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张晓艳</cp:lastModifiedBy>
  <cp:revision>18</cp:revision>
  <dcterms:created xsi:type="dcterms:W3CDTF">2016-07-04T12:15:35Z</dcterms:created>
  <dcterms:modified xsi:type="dcterms:W3CDTF">2016-12-02T14:35:02Z</dcterms:modified>
</cp:coreProperties>
</file>