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7B96863-8C03-4165-9688-838A7ACECE0E}" type="datetimeFigureOut">
              <a:rPr lang="zh-CN" altLang="en-US" smtClean="0"/>
              <a:pPr/>
              <a:t>2016/12/2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E9B6BF05-B0FA-4AE1-99BF-F8AEE4F2A26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8" r="10702"/>
          <a:stretch/>
        </p:blipFill>
        <p:spPr bwMode="auto">
          <a:xfrm>
            <a:off x="1220168" y="522397"/>
            <a:ext cx="1656184" cy="226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73909" y="79905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姓名：张三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27725" y="79905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性别：男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46532" y="1965839"/>
            <a:ext cx="2340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所属党支部：**所研究生第*党支部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42062" y="1965839"/>
            <a:ext cx="2604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导师</a:t>
            </a:r>
            <a:r>
              <a:rPr lang="zh-CN" altLang="en-US" dirty="0">
                <a:latin typeface="+mj-ea"/>
                <a:ea typeface="+mj-ea"/>
                <a:sym typeface="Wingdings" panose="05000000000000000000" pitchFamily="2" charset="2"/>
              </a:rPr>
              <a:t>：   （教授</a:t>
            </a:r>
            <a:r>
              <a:rPr lang="en-US" altLang="zh-CN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zh-CN" altLang="en-US" dirty="0">
                <a:latin typeface="+mj-ea"/>
                <a:ea typeface="+mj-ea"/>
                <a:sym typeface="Wingdings" panose="05000000000000000000" pitchFamily="2" charset="2"/>
              </a:rPr>
              <a:t>副教授）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42061" y="1379728"/>
            <a:ext cx="2336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出生年月：</a:t>
            </a:r>
            <a:r>
              <a:rPr lang="en-US" altLang="zh-CN" dirty="0">
                <a:latin typeface="+mj-ea"/>
                <a:ea typeface="+mj-ea"/>
              </a:rPr>
              <a:t>1990.01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27725" y="1379728"/>
            <a:ext cx="179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专业：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6939" y="3671938"/>
            <a:ext cx="7039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递交入党申请书时间</a:t>
            </a:r>
            <a:r>
              <a:rPr lang="en-US" altLang="zh-CN" dirty="0">
                <a:latin typeface="+mj-ea"/>
                <a:ea typeface="+mj-ea"/>
              </a:rPr>
              <a:t>/</a:t>
            </a:r>
            <a:r>
              <a:rPr lang="zh-CN" altLang="en-US" dirty="0">
                <a:latin typeface="+mj-ea"/>
                <a:ea typeface="+mj-ea"/>
              </a:rPr>
              <a:t>地点：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2262" y="5592375"/>
            <a:ext cx="7596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预备党员培训时间：</a:t>
            </a:r>
            <a:r>
              <a:rPr lang="en-US" altLang="zh-CN" dirty="0">
                <a:latin typeface="+mj-ea"/>
                <a:ea typeface="+mj-ea"/>
              </a:rPr>
              <a:t>2015</a:t>
            </a:r>
            <a:r>
              <a:rPr lang="zh-CN" altLang="en-US" dirty="0">
                <a:latin typeface="+mj-ea"/>
                <a:ea typeface="+mj-ea"/>
              </a:rPr>
              <a:t>年</a:t>
            </a:r>
            <a:r>
              <a:rPr lang="en-US" altLang="zh-CN" dirty="0">
                <a:latin typeface="+mj-ea"/>
                <a:ea typeface="+mj-ea"/>
              </a:rPr>
              <a:t>12</a:t>
            </a:r>
            <a:r>
              <a:rPr lang="zh-CN" altLang="en-US" dirty="0">
                <a:latin typeface="+mj-ea"/>
                <a:ea typeface="+mj-ea"/>
              </a:rPr>
              <a:t>月参加浙江大学浙江大学党校第二十三期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研究生预备党员培训班</a:t>
            </a:r>
            <a:r>
              <a:rPr lang="zh-CN" altLang="en-US" dirty="0">
                <a:latin typeface="+mj-ea"/>
                <a:ea typeface="+mj-ea"/>
              </a:rPr>
              <a:t>，顺利结业。</a:t>
            </a:r>
            <a:endParaRPr lang="en-US" altLang="zh-CN" dirty="0">
              <a:latin typeface="+mj-ea"/>
              <a:ea typeface="+mj-ea"/>
            </a:endParaRPr>
          </a:p>
          <a:p>
            <a:r>
              <a:rPr lang="zh-CN" altLang="en-US" dirty="0">
                <a:latin typeface="+mj-ea"/>
                <a:ea typeface="+mj-ea"/>
              </a:rPr>
              <a:t>（</a:t>
            </a:r>
            <a:r>
              <a:rPr lang="en-US" altLang="zh-CN" dirty="0">
                <a:latin typeface="+mj-ea"/>
                <a:ea typeface="+mj-ea"/>
              </a:rPr>
              <a:t>2015</a:t>
            </a:r>
            <a:r>
              <a:rPr lang="zh-CN" altLang="en-US" dirty="0">
                <a:latin typeface="+mj-ea"/>
                <a:ea typeface="+mj-ea"/>
              </a:rPr>
              <a:t>年</a:t>
            </a:r>
            <a:r>
              <a:rPr lang="en-US" altLang="zh-CN" dirty="0">
                <a:latin typeface="+mj-ea"/>
                <a:ea typeface="+mj-ea"/>
              </a:rPr>
              <a:t>6</a:t>
            </a:r>
            <a:r>
              <a:rPr lang="zh-CN" altLang="en-US" dirty="0">
                <a:latin typeface="+mj-ea"/>
                <a:ea typeface="+mj-ea"/>
              </a:rPr>
              <a:t>月参加浙江大学第一期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本科生预备党员培训班</a:t>
            </a:r>
            <a:r>
              <a:rPr lang="zh-CN" altLang="en-US" dirty="0">
                <a:latin typeface="+mj-ea"/>
                <a:ea typeface="+mj-ea"/>
              </a:rPr>
              <a:t>，顺利结业。）</a:t>
            </a:r>
          </a:p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6938" y="4653186"/>
            <a:ext cx="5297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接收为预备党员的时间</a:t>
            </a:r>
            <a:r>
              <a:rPr lang="zh-CN" altLang="en-US" dirty="0">
                <a:latin typeface="+mj-ea"/>
                <a:ea typeface="+mj-ea"/>
                <a:sym typeface="Wingdings" panose="05000000000000000000" pitchFamily="2" charset="2"/>
              </a:rPr>
              <a:t>：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（支部大会召开日期）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46939" y="5130710"/>
            <a:ext cx="6012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接收为预备党员时所属支部：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46939" y="4109336"/>
            <a:ext cx="4428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确定为入党积极分子时间：</a:t>
            </a:r>
          </a:p>
        </p:txBody>
      </p:sp>
      <p:sp>
        <p:nvSpPr>
          <p:cNvPr id="4" name="矩形 3"/>
          <p:cNvSpPr/>
          <p:nvPr/>
        </p:nvSpPr>
        <p:spPr>
          <a:xfrm>
            <a:off x="3256610" y="257322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本科院校：</a:t>
            </a:r>
            <a:endParaRPr lang="zh-CN" altLang="en-US" dirty="0"/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3237651" y="3117070"/>
            <a:ext cx="442912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进入浙大时间：</a:t>
            </a:r>
            <a:endParaRPr dirty="0">
              <a:latin typeface="+mn-lt"/>
              <a:ea typeface="仿宋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867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26411" y="1268760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预备期间学业情况：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6411" y="1979548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预备期间社会工作情况：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2160" y="5798518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其他需要说明的情况：无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10072" y="3780581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大会召开时间：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2160" y="4203791"/>
            <a:ext cx="716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无记名表决情况：本支部共有党员</a:t>
            </a:r>
            <a:r>
              <a:rPr lang="en-US" altLang="zh-CN" dirty="0">
                <a:latin typeface="+mj-ea"/>
                <a:ea typeface="+mj-ea"/>
              </a:rPr>
              <a:t>20</a:t>
            </a:r>
            <a:r>
              <a:rPr lang="zh-CN" altLang="en-US" dirty="0">
                <a:latin typeface="+mj-ea"/>
                <a:ea typeface="+mj-ea"/>
              </a:rPr>
              <a:t>人，其中正式党员</a:t>
            </a:r>
            <a:r>
              <a:rPr lang="en-US" altLang="zh-CN" dirty="0">
                <a:latin typeface="+mj-ea"/>
                <a:ea typeface="+mj-ea"/>
              </a:rPr>
              <a:t>18</a:t>
            </a:r>
            <a:r>
              <a:rPr lang="zh-CN" altLang="en-US" dirty="0">
                <a:latin typeface="+mj-ea"/>
                <a:ea typeface="+mj-ea"/>
              </a:rPr>
              <a:t>人，预备党员</a:t>
            </a:r>
            <a:r>
              <a:rPr lang="en-US" altLang="zh-CN" dirty="0">
                <a:latin typeface="+mj-ea"/>
                <a:ea typeface="+mj-ea"/>
              </a:rPr>
              <a:t>2</a:t>
            </a:r>
            <a:r>
              <a:rPr lang="zh-CN" altLang="en-US" dirty="0">
                <a:latin typeface="+mj-ea"/>
                <a:ea typeface="+mj-ea"/>
              </a:rPr>
              <a:t>人。参加会议的正式党员</a:t>
            </a:r>
            <a:r>
              <a:rPr lang="en-US" altLang="zh-CN" dirty="0">
                <a:latin typeface="+mj-ea"/>
                <a:ea typeface="+mj-ea"/>
              </a:rPr>
              <a:t>16</a:t>
            </a:r>
            <a:r>
              <a:rPr lang="zh-CN" altLang="en-US" dirty="0">
                <a:latin typeface="+mj-ea"/>
                <a:ea typeface="+mj-ea"/>
              </a:rPr>
              <a:t>人，预备党员</a:t>
            </a:r>
            <a:r>
              <a:rPr lang="en-US" altLang="zh-CN" dirty="0">
                <a:latin typeface="+mj-ea"/>
                <a:ea typeface="+mj-ea"/>
              </a:rPr>
              <a:t>2</a:t>
            </a:r>
            <a:r>
              <a:rPr lang="zh-CN" altLang="en-US" dirty="0">
                <a:latin typeface="+mj-ea"/>
                <a:ea typeface="+mj-ea"/>
              </a:rPr>
              <a:t>人。未到会</a:t>
            </a:r>
            <a:r>
              <a:rPr lang="en-US" altLang="zh-CN" dirty="0">
                <a:latin typeface="+mj-ea"/>
                <a:ea typeface="+mj-ea"/>
              </a:rPr>
              <a:t>2</a:t>
            </a:r>
            <a:r>
              <a:rPr lang="zh-CN" altLang="en-US" dirty="0">
                <a:latin typeface="+mj-ea"/>
                <a:ea typeface="+mj-ea"/>
              </a:rPr>
              <a:t>名正式党员通过书面表决同意其按期转正。大会经无记名投票表决，一致同意</a:t>
            </a:r>
            <a:r>
              <a:rPr lang="en-US" altLang="zh-CN" dirty="0">
                <a:latin typeface="+mj-ea"/>
                <a:ea typeface="+mj-ea"/>
              </a:rPr>
              <a:t>XXX</a:t>
            </a:r>
            <a:r>
              <a:rPr lang="zh-CN" altLang="en-US" dirty="0">
                <a:latin typeface="+mj-ea"/>
                <a:ea typeface="+mj-ea"/>
              </a:rPr>
              <a:t>同志按期转正。</a:t>
            </a:r>
          </a:p>
          <a:p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0072" y="620688"/>
            <a:ext cx="372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预备期间思想政治情况</a:t>
            </a:r>
            <a:r>
              <a:rPr lang="zh-CN" altLang="en-US" dirty="0"/>
              <a:t>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26411" y="2636912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群众调查意见：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确定为预备党员时的缺点，改正情况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0072" y="3222268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导师意见：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不是同意转正！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2160" y="5428783"/>
            <a:ext cx="716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是否按期转正：是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2" name="右大括号 1"/>
          <p:cNvSpPr/>
          <p:nvPr/>
        </p:nvSpPr>
        <p:spPr>
          <a:xfrm>
            <a:off x="3923928" y="620688"/>
            <a:ext cx="144016" cy="17281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11240" y="675854"/>
            <a:ext cx="41610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若是本科入党、研究生期间转正，汇报时：</a:t>
            </a:r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通过查阅该同学档案其本科支部对其*个季度的考察和研究生期间*个季度的考察，综合认为其思想政治情况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</a:rPr>
              <a:t>……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，学业情况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</a:rPr>
              <a:t>……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</a:rPr>
              <a:t>，社会工作情况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</a:rPr>
              <a:t>……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509800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111</TotalTime>
  <Words>266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仿宋</vt:lpstr>
      <vt:lpstr>宋体</vt:lpstr>
      <vt:lpstr>微软雅黑</vt:lpstr>
      <vt:lpstr>Arial</vt:lpstr>
      <vt:lpstr>Impact</vt:lpstr>
      <vt:lpstr>Times New Roman</vt:lpstr>
      <vt:lpstr>Wingdings</vt:lpstr>
      <vt:lpstr>NewsPrint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张晓艳</cp:lastModifiedBy>
  <cp:revision>20</cp:revision>
  <dcterms:created xsi:type="dcterms:W3CDTF">2014-12-11T02:27:17Z</dcterms:created>
  <dcterms:modified xsi:type="dcterms:W3CDTF">2016-12-02T14:33:26Z</dcterms:modified>
</cp:coreProperties>
</file>