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48529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6" autoAdjust="0"/>
    <p:restoredTop sz="94660"/>
  </p:normalViewPr>
  <p:slideViewPr>
    <p:cSldViewPr snapToGrid="0">
      <p:cViewPr varScale="1">
        <p:scale>
          <a:sx n="81" d="100"/>
          <a:sy n="81" d="100"/>
        </p:scale>
        <p:origin x="270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974" y="1122363"/>
            <a:ext cx="4125040" cy="2387600"/>
          </a:xfrm>
        </p:spPr>
        <p:txBody>
          <a:bodyPr anchor="b"/>
          <a:lstStyle>
            <a:lvl1pPr algn="ctr">
              <a:defRPr sz="318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624" y="3602038"/>
            <a:ext cx="3639741" cy="1655762"/>
          </a:xfrm>
        </p:spPr>
        <p:txBody>
          <a:bodyPr/>
          <a:lstStyle>
            <a:lvl1pPr marL="0" indent="0" algn="ctr">
              <a:buNone/>
              <a:defRPr sz="1274"/>
            </a:lvl1pPr>
            <a:lvl2pPr marL="242636" indent="0" algn="ctr">
              <a:buNone/>
              <a:defRPr sz="1061"/>
            </a:lvl2pPr>
            <a:lvl3pPr marL="485272" indent="0" algn="ctr">
              <a:buNone/>
              <a:defRPr sz="955"/>
            </a:lvl3pPr>
            <a:lvl4pPr marL="727908" indent="0" algn="ctr">
              <a:buNone/>
              <a:defRPr sz="849"/>
            </a:lvl4pPr>
            <a:lvl5pPr marL="970544" indent="0" algn="ctr">
              <a:buNone/>
              <a:defRPr sz="849"/>
            </a:lvl5pPr>
            <a:lvl6pPr marL="1213180" indent="0" algn="ctr">
              <a:buNone/>
              <a:defRPr sz="849"/>
            </a:lvl6pPr>
            <a:lvl7pPr marL="1455816" indent="0" algn="ctr">
              <a:buNone/>
              <a:defRPr sz="849"/>
            </a:lvl7pPr>
            <a:lvl8pPr marL="1698452" indent="0" algn="ctr">
              <a:buNone/>
              <a:defRPr sz="849"/>
            </a:lvl8pPr>
            <a:lvl9pPr marL="1941088" indent="0" algn="ctr">
              <a:buNone/>
              <a:defRPr sz="849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91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41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472920" y="365125"/>
            <a:ext cx="1046426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3643" y="365125"/>
            <a:ext cx="3078614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512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440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116" y="1709740"/>
            <a:ext cx="4185702" cy="2852737"/>
          </a:xfrm>
        </p:spPr>
        <p:txBody>
          <a:bodyPr anchor="b"/>
          <a:lstStyle>
            <a:lvl1pPr>
              <a:defRPr sz="318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116" y="4589465"/>
            <a:ext cx="4185702" cy="1500187"/>
          </a:xfrm>
        </p:spPr>
        <p:txBody>
          <a:bodyPr/>
          <a:lstStyle>
            <a:lvl1pPr marL="0" indent="0">
              <a:buNone/>
              <a:defRPr sz="1274">
                <a:solidFill>
                  <a:schemeClr val="tx1"/>
                </a:solidFill>
              </a:defRPr>
            </a:lvl1pPr>
            <a:lvl2pPr marL="242636" indent="0">
              <a:buNone/>
              <a:defRPr sz="1061">
                <a:solidFill>
                  <a:schemeClr val="tx1">
                    <a:tint val="75000"/>
                  </a:schemeClr>
                </a:solidFill>
              </a:defRPr>
            </a:lvl2pPr>
            <a:lvl3pPr marL="485272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3pPr>
            <a:lvl4pPr marL="727908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4pPr>
            <a:lvl5pPr marL="970544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5pPr>
            <a:lvl6pPr marL="1213180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6pPr>
            <a:lvl7pPr marL="1455816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7pPr>
            <a:lvl8pPr marL="1698452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8pPr>
            <a:lvl9pPr marL="1941088" indent="0">
              <a:buNone/>
              <a:defRPr sz="84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7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643" y="1825625"/>
            <a:ext cx="206252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56825" y="1825625"/>
            <a:ext cx="206252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0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275" y="365127"/>
            <a:ext cx="4185702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276" y="1681163"/>
            <a:ext cx="2053041" cy="823912"/>
          </a:xfrm>
        </p:spPr>
        <p:txBody>
          <a:bodyPr anchor="b"/>
          <a:lstStyle>
            <a:lvl1pPr marL="0" indent="0">
              <a:buNone/>
              <a:defRPr sz="1274" b="1"/>
            </a:lvl1pPr>
            <a:lvl2pPr marL="242636" indent="0">
              <a:buNone/>
              <a:defRPr sz="1061" b="1"/>
            </a:lvl2pPr>
            <a:lvl3pPr marL="485272" indent="0">
              <a:buNone/>
              <a:defRPr sz="955" b="1"/>
            </a:lvl3pPr>
            <a:lvl4pPr marL="727908" indent="0">
              <a:buNone/>
              <a:defRPr sz="849" b="1"/>
            </a:lvl4pPr>
            <a:lvl5pPr marL="970544" indent="0">
              <a:buNone/>
              <a:defRPr sz="849" b="1"/>
            </a:lvl5pPr>
            <a:lvl6pPr marL="1213180" indent="0">
              <a:buNone/>
              <a:defRPr sz="849" b="1"/>
            </a:lvl6pPr>
            <a:lvl7pPr marL="1455816" indent="0">
              <a:buNone/>
              <a:defRPr sz="849" b="1"/>
            </a:lvl7pPr>
            <a:lvl8pPr marL="1698452" indent="0">
              <a:buNone/>
              <a:defRPr sz="849" b="1"/>
            </a:lvl8pPr>
            <a:lvl9pPr marL="1941088" indent="0">
              <a:buNone/>
              <a:defRPr sz="84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276" y="2505075"/>
            <a:ext cx="205304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56825" y="1681163"/>
            <a:ext cx="2063152" cy="823912"/>
          </a:xfrm>
        </p:spPr>
        <p:txBody>
          <a:bodyPr anchor="b"/>
          <a:lstStyle>
            <a:lvl1pPr marL="0" indent="0">
              <a:buNone/>
              <a:defRPr sz="1274" b="1"/>
            </a:lvl1pPr>
            <a:lvl2pPr marL="242636" indent="0">
              <a:buNone/>
              <a:defRPr sz="1061" b="1"/>
            </a:lvl2pPr>
            <a:lvl3pPr marL="485272" indent="0">
              <a:buNone/>
              <a:defRPr sz="955" b="1"/>
            </a:lvl3pPr>
            <a:lvl4pPr marL="727908" indent="0">
              <a:buNone/>
              <a:defRPr sz="849" b="1"/>
            </a:lvl4pPr>
            <a:lvl5pPr marL="970544" indent="0">
              <a:buNone/>
              <a:defRPr sz="849" b="1"/>
            </a:lvl5pPr>
            <a:lvl6pPr marL="1213180" indent="0">
              <a:buNone/>
              <a:defRPr sz="849" b="1"/>
            </a:lvl6pPr>
            <a:lvl7pPr marL="1455816" indent="0">
              <a:buNone/>
              <a:defRPr sz="849" b="1"/>
            </a:lvl7pPr>
            <a:lvl8pPr marL="1698452" indent="0">
              <a:buNone/>
              <a:defRPr sz="849" b="1"/>
            </a:lvl8pPr>
            <a:lvl9pPr marL="1941088" indent="0">
              <a:buNone/>
              <a:defRPr sz="849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56825" y="2505075"/>
            <a:ext cx="2063152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284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904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641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275" y="457200"/>
            <a:ext cx="1565215" cy="1600200"/>
          </a:xfrm>
        </p:spPr>
        <p:txBody>
          <a:bodyPr anchor="b"/>
          <a:lstStyle>
            <a:lvl1pPr>
              <a:defRPr sz="16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152" y="987427"/>
            <a:ext cx="2456825" cy="4873625"/>
          </a:xfrm>
        </p:spPr>
        <p:txBody>
          <a:bodyPr/>
          <a:lstStyle>
            <a:lvl1pPr>
              <a:defRPr sz="1698"/>
            </a:lvl1pPr>
            <a:lvl2pPr>
              <a:defRPr sz="1486"/>
            </a:lvl2pPr>
            <a:lvl3pPr>
              <a:defRPr sz="1274"/>
            </a:lvl3pPr>
            <a:lvl4pPr>
              <a:defRPr sz="1061"/>
            </a:lvl4pPr>
            <a:lvl5pPr>
              <a:defRPr sz="1061"/>
            </a:lvl5pPr>
            <a:lvl6pPr>
              <a:defRPr sz="1061"/>
            </a:lvl6pPr>
            <a:lvl7pPr>
              <a:defRPr sz="1061"/>
            </a:lvl7pPr>
            <a:lvl8pPr>
              <a:defRPr sz="1061"/>
            </a:lvl8pPr>
            <a:lvl9pPr>
              <a:defRPr sz="1061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4275" y="2057400"/>
            <a:ext cx="1565215" cy="3811588"/>
          </a:xfrm>
        </p:spPr>
        <p:txBody>
          <a:bodyPr/>
          <a:lstStyle>
            <a:lvl1pPr marL="0" indent="0">
              <a:buNone/>
              <a:defRPr sz="849"/>
            </a:lvl1pPr>
            <a:lvl2pPr marL="242636" indent="0">
              <a:buNone/>
              <a:defRPr sz="743"/>
            </a:lvl2pPr>
            <a:lvl3pPr marL="485272" indent="0">
              <a:buNone/>
              <a:defRPr sz="637"/>
            </a:lvl3pPr>
            <a:lvl4pPr marL="727908" indent="0">
              <a:buNone/>
              <a:defRPr sz="531"/>
            </a:lvl4pPr>
            <a:lvl5pPr marL="970544" indent="0">
              <a:buNone/>
              <a:defRPr sz="531"/>
            </a:lvl5pPr>
            <a:lvl6pPr marL="1213180" indent="0">
              <a:buNone/>
              <a:defRPr sz="531"/>
            </a:lvl6pPr>
            <a:lvl7pPr marL="1455816" indent="0">
              <a:buNone/>
              <a:defRPr sz="531"/>
            </a:lvl7pPr>
            <a:lvl8pPr marL="1698452" indent="0">
              <a:buNone/>
              <a:defRPr sz="531"/>
            </a:lvl8pPr>
            <a:lvl9pPr marL="1941088" indent="0">
              <a:buNone/>
              <a:defRPr sz="53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66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275" y="457200"/>
            <a:ext cx="1565215" cy="1600200"/>
          </a:xfrm>
        </p:spPr>
        <p:txBody>
          <a:bodyPr anchor="b"/>
          <a:lstStyle>
            <a:lvl1pPr>
              <a:defRPr sz="1698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63152" y="987427"/>
            <a:ext cx="2456825" cy="4873625"/>
          </a:xfrm>
        </p:spPr>
        <p:txBody>
          <a:bodyPr anchor="t"/>
          <a:lstStyle>
            <a:lvl1pPr marL="0" indent="0">
              <a:buNone/>
              <a:defRPr sz="1698"/>
            </a:lvl1pPr>
            <a:lvl2pPr marL="242636" indent="0">
              <a:buNone/>
              <a:defRPr sz="1486"/>
            </a:lvl2pPr>
            <a:lvl3pPr marL="485272" indent="0">
              <a:buNone/>
              <a:defRPr sz="1274"/>
            </a:lvl3pPr>
            <a:lvl4pPr marL="727908" indent="0">
              <a:buNone/>
              <a:defRPr sz="1061"/>
            </a:lvl4pPr>
            <a:lvl5pPr marL="970544" indent="0">
              <a:buNone/>
              <a:defRPr sz="1061"/>
            </a:lvl5pPr>
            <a:lvl6pPr marL="1213180" indent="0">
              <a:buNone/>
              <a:defRPr sz="1061"/>
            </a:lvl6pPr>
            <a:lvl7pPr marL="1455816" indent="0">
              <a:buNone/>
              <a:defRPr sz="1061"/>
            </a:lvl7pPr>
            <a:lvl8pPr marL="1698452" indent="0">
              <a:buNone/>
              <a:defRPr sz="1061"/>
            </a:lvl8pPr>
            <a:lvl9pPr marL="1941088" indent="0">
              <a:buNone/>
              <a:defRPr sz="1061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4275" y="2057400"/>
            <a:ext cx="1565215" cy="3811588"/>
          </a:xfrm>
        </p:spPr>
        <p:txBody>
          <a:bodyPr/>
          <a:lstStyle>
            <a:lvl1pPr marL="0" indent="0">
              <a:buNone/>
              <a:defRPr sz="849"/>
            </a:lvl1pPr>
            <a:lvl2pPr marL="242636" indent="0">
              <a:buNone/>
              <a:defRPr sz="743"/>
            </a:lvl2pPr>
            <a:lvl3pPr marL="485272" indent="0">
              <a:buNone/>
              <a:defRPr sz="637"/>
            </a:lvl3pPr>
            <a:lvl4pPr marL="727908" indent="0">
              <a:buNone/>
              <a:defRPr sz="531"/>
            </a:lvl4pPr>
            <a:lvl5pPr marL="970544" indent="0">
              <a:buNone/>
              <a:defRPr sz="531"/>
            </a:lvl5pPr>
            <a:lvl6pPr marL="1213180" indent="0">
              <a:buNone/>
              <a:defRPr sz="531"/>
            </a:lvl6pPr>
            <a:lvl7pPr marL="1455816" indent="0">
              <a:buNone/>
              <a:defRPr sz="531"/>
            </a:lvl7pPr>
            <a:lvl8pPr marL="1698452" indent="0">
              <a:buNone/>
              <a:defRPr sz="531"/>
            </a:lvl8pPr>
            <a:lvl9pPr marL="1941088" indent="0">
              <a:buNone/>
              <a:defRPr sz="53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90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3643" y="365127"/>
            <a:ext cx="418570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3643" y="1825625"/>
            <a:ext cx="418570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3643" y="6356352"/>
            <a:ext cx="10919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66D48-F21F-46F9-AE73-F78C71BBFDD9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7553" y="6356352"/>
            <a:ext cx="1637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27423" y="6356352"/>
            <a:ext cx="10919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3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24FE2-6D5A-48E1-ADBC-1B19D745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87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85272" rtl="0" eaLnBrk="1" latinLnBrk="0" hangingPunct="1">
        <a:lnSpc>
          <a:spcPct val="90000"/>
        </a:lnSpc>
        <a:spcBef>
          <a:spcPct val="0"/>
        </a:spcBef>
        <a:buNone/>
        <a:defRPr sz="23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318" indent="-121318" algn="l" defTabSz="485272" rtl="0" eaLnBrk="1" latinLnBrk="0" hangingPunct="1">
        <a:lnSpc>
          <a:spcPct val="90000"/>
        </a:lnSpc>
        <a:spcBef>
          <a:spcPts val="531"/>
        </a:spcBef>
        <a:buFont typeface="Arial" panose="020B0604020202020204" pitchFamily="34" charset="0"/>
        <a:buChar char="•"/>
        <a:defRPr sz="1486" kern="1200">
          <a:solidFill>
            <a:schemeClr val="tx1"/>
          </a:solidFill>
          <a:latin typeface="+mn-lt"/>
          <a:ea typeface="+mn-ea"/>
          <a:cs typeface="+mn-cs"/>
        </a:defRPr>
      </a:lvl1pPr>
      <a:lvl2pPr marL="363954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4" kern="1200">
          <a:solidFill>
            <a:schemeClr val="tx1"/>
          </a:solidFill>
          <a:latin typeface="+mn-lt"/>
          <a:ea typeface="+mn-ea"/>
          <a:cs typeface="+mn-cs"/>
        </a:defRPr>
      </a:lvl2pPr>
      <a:lvl3pPr marL="606590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61" kern="1200">
          <a:solidFill>
            <a:schemeClr val="tx1"/>
          </a:solidFill>
          <a:latin typeface="+mn-lt"/>
          <a:ea typeface="+mn-ea"/>
          <a:cs typeface="+mn-cs"/>
        </a:defRPr>
      </a:lvl3pPr>
      <a:lvl4pPr marL="849226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4pPr>
      <a:lvl5pPr marL="1091862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5pPr>
      <a:lvl6pPr marL="1334498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6pPr>
      <a:lvl7pPr marL="1577134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7pPr>
      <a:lvl8pPr marL="1819770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8pPr>
      <a:lvl9pPr marL="2062406" indent="-121318" algn="l" defTabSz="485272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1pPr>
      <a:lvl2pPr marL="242636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2pPr>
      <a:lvl3pPr marL="485272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3pPr>
      <a:lvl4pPr marL="727908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4pPr>
      <a:lvl5pPr marL="970544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5pPr>
      <a:lvl6pPr marL="1213180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6pPr>
      <a:lvl7pPr marL="1455816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7pPr>
      <a:lvl8pPr marL="1698452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8pPr>
      <a:lvl9pPr marL="1941088" algn="l" defTabSz="485272" rtl="0" eaLnBrk="1" latinLnBrk="0" hangingPunct="1">
        <a:defRPr sz="9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578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Office PowerPoint</Application>
  <PresentationFormat>自定义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2692</dc:creator>
  <cp:lastModifiedBy>2692</cp:lastModifiedBy>
  <cp:revision>2</cp:revision>
  <dcterms:created xsi:type="dcterms:W3CDTF">2021-05-10T15:38:45Z</dcterms:created>
  <dcterms:modified xsi:type="dcterms:W3CDTF">2021-05-10T15:49:06Z</dcterms:modified>
</cp:coreProperties>
</file>