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1" r:id="rId1"/>
  </p:sldMasterIdLst>
  <p:sldIdLst>
    <p:sldId id="256" r:id="rId2"/>
  </p:sldIdLst>
  <p:sldSz cx="9605963" cy="12815888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7" userDrawn="1">
          <p15:clr>
            <a:srgbClr val="A4A3A4"/>
          </p15:clr>
        </p15:guide>
        <p15:guide id="2" pos="30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4A4A"/>
    <a:srgbClr val="001A4A"/>
    <a:srgbClr val="F0F0F0"/>
    <a:srgbClr val="FAFAFA"/>
    <a:srgbClr val="0073CA"/>
    <a:srgbClr val="01164B"/>
    <a:srgbClr val="0C2438"/>
    <a:srgbClr val="B3B3B3"/>
    <a:srgbClr val="F8F8FF"/>
    <a:srgbClr val="F2F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33" d="100"/>
          <a:sy n="33" d="100"/>
        </p:scale>
        <p:origin x="2400" y="348"/>
      </p:cViewPr>
      <p:guideLst>
        <p:guide orient="horz" pos="4037"/>
        <p:guide pos="302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447" y="2097416"/>
            <a:ext cx="8165069" cy="4461828"/>
          </a:xfrm>
        </p:spPr>
        <p:txBody>
          <a:bodyPr anchor="b"/>
          <a:lstStyle>
            <a:lvl1pPr algn="ctr">
              <a:defRPr sz="6303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746" y="6731309"/>
            <a:ext cx="7204472" cy="3094205"/>
          </a:xfrm>
        </p:spPr>
        <p:txBody>
          <a:bodyPr/>
          <a:lstStyle>
            <a:lvl1pPr marL="0" indent="0" algn="ctr">
              <a:buNone/>
              <a:defRPr sz="2521"/>
            </a:lvl1pPr>
            <a:lvl2pPr marL="480289" indent="0" algn="ctr">
              <a:buNone/>
              <a:defRPr sz="2101"/>
            </a:lvl2pPr>
            <a:lvl3pPr marL="960577" indent="0" algn="ctr">
              <a:buNone/>
              <a:defRPr sz="1891"/>
            </a:lvl3pPr>
            <a:lvl4pPr marL="1440866" indent="0" algn="ctr">
              <a:buNone/>
              <a:defRPr sz="1681"/>
            </a:lvl4pPr>
            <a:lvl5pPr marL="1921154" indent="0" algn="ctr">
              <a:buNone/>
              <a:defRPr sz="1681"/>
            </a:lvl5pPr>
            <a:lvl6pPr marL="2401443" indent="0" algn="ctr">
              <a:buNone/>
              <a:defRPr sz="1681"/>
            </a:lvl6pPr>
            <a:lvl7pPr marL="2881732" indent="0" algn="ctr">
              <a:buNone/>
              <a:defRPr sz="1681"/>
            </a:lvl7pPr>
            <a:lvl8pPr marL="3362020" indent="0" algn="ctr">
              <a:buNone/>
              <a:defRPr sz="1681"/>
            </a:lvl8pPr>
            <a:lvl9pPr marL="3842309" indent="0" algn="ctr">
              <a:buNone/>
              <a:defRPr sz="1681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2020/5/28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242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2020/5/28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9379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4268" y="682327"/>
            <a:ext cx="2071286" cy="1086087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10" y="682327"/>
            <a:ext cx="6093783" cy="10860873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2020/5/28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5851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2020/5/28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873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407" y="3195076"/>
            <a:ext cx="8285143" cy="5331052"/>
          </a:xfrm>
        </p:spPr>
        <p:txBody>
          <a:bodyPr anchor="b"/>
          <a:lstStyle>
            <a:lvl1pPr>
              <a:defRPr sz="6303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407" y="8576562"/>
            <a:ext cx="8285143" cy="2803475"/>
          </a:xfrm>
        </p:spPr>
        <p:txBody>
          <a:bodyPr/>
          <a:lstStyle>
            <a:lvl1pPr marL="0" indent="0">
              <a:buNone/>
              <a:defRPr sz="2521">
                <a:solidFill>
                  <a:schemeClr val="tx1"/>
                </a:solidFill>
              </a:defRPr>
            </a:lvl1pPr>
            <a:lvl2pPr marL="480289" indent="0">
              <a:buNone/>
              <a:defRPr sz="2101">
                <a:solidFill>
                  <a:schemeClr val="tx1">
                    <a:tint val="75000"/>
                  </a:schemeClr>
                </a:solidFill>
              </a:defRPr>
            </a:lvl2pPr>
            <a:lvl3pPr marL="960577" indent="0">
              <a:buNone/>
              <a:defRPr sz="1891">
                <a:solidFill>
                  <a:schemeClr val="tx1">
                    <a:tint val="75000"/>
                  </a:schemeClr>
                </a:solidFill>
              </a:defRPr>
            </a:lvl3pPr>
            <a:lvl4pPr marL="1440866" indent="0">
              <a:buNone/>
              <a:defRPr sz="1681">
                <a:solidFill>
                  <a:schemeClr val="tx1">
                    <a:tint val="75000"/>
                  </a:schemeClr>
                </a:solidFill>
              </a:defRPr>
            </a:lvl4pPr>
            <a:lvl5pPr marL="1921154" indent="0">
              <a:buNone/>
              <a:defRPr sz="1681">
                <a:solidFill>
                  <a:schemeClr val="tx1">
                    <a:tint val="75000"/>
                  </a:schemeClr>
                </a:solidFill>
              </a:defRPr>
            </a:lvl5pPr>
            <a:lvl6pPr marL="2401443" indent="0">
              <a:buNone/>
              <a:defRPr sz="1681">
                <a:solidFill>
                  <a:schemeClr val="tx1">
                    <a:tint val="75000"/>
                  </a:schemeClr>
                </a:solidFill>
              </a:defRPr>
            </a:lvl6pPr>
            <a:lvl7pPr marL="2881732" indent="0">
              <a:buNone/>
              <a:defRPr sz="1681">
                <a:solidFill>
                  <a:schemeClr val="tx1">
                    <a:tint val="75000"/>
                  </a:schemeClr>
                </a:solidFill>
              </a:defRPr>
            </a:lvl7pPr>
            <a:lvl8pPr marL="3362020" indent="0">
              <a:buNone/>
              <a:defRPr sz="1681">
                <a:solidFill>
                  <a:schemeClr val="tx1">
                    <a:tint val="75000"/>
                  </a:schemeClr>
                </a:solidFill>
              </a:defRPr>
            </a:lvl8pPr>
            <a:lvl9pPr marL="3842309" indent="0">
              <a:buNone/>
              <a:defRPr sz="168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2020/5/28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990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10" y="3411637"/>
            <a:ext cx="4082534" cy="8131563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3019" y="3411637"/>
            <a:ext cx="4082534" cy="8131563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2020/5/28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098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661" y="682330"/>
            <a:ext cx="8285143" cy="247714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662" y="3141673"/>
            <a:ext cx="4063772" cy="1539686"/>
          </a:xfrm>
        </p:spPr>
        <p:txBody>
          <a:bodyPr anchor="b"/>
          <a:lstStyle>
            <a:lvl1pPr marL="0" indent="0">
              <a:buNone/>
              <a:defRPr sz="2521" b="1"/>
            </a:lvl1pPr>
            <a:lvl2pPr marL="480289" indent="0">
              <a:buNone/>
              <a:defRPr sz="2101" b="1"/>
            </a:lvl2pPr>
            <a:lvl3pPr marL="960577" indent="0">
              <a:buNone/>
              <a:defRPr sz="1891" b="1"/>
            </a:lvl3pPr>
            <a:lvl4pPr marL="1440866" indent="0">
              <a:buNone/>
              <a:defRPr sz="1681" b="1"/>
            </a:lvl4pPr>
            <a:lvl5pPr marL="1921154" indent="0">
              <a:buNone/>
              <a:defRPr sz="1681" b="1"/>
            </a:lvl5pPr>
            <a:lvl6pPr marL="2401443" indent="0">
              <a:buNone/>
              <a:defRPr sz="1681" b="1"/>
            </a:lvl6pPr>
            <a:lvl7pPr marL="2881732" indent="0">
              <a:buNone/>
              <a:defRPr sz="1681" b="1"/>
            </a:lvl7pPr>
            <a:lvl8pPr marL="3362020" indent="0">
              <a:buNone/>
              <a:defRPr sz="1681" b="1"/>
            </a:lvl8pPr>
            <a:lvl9pPr marL="3842309" indent="0">
              <a:buNone/>
              <a:defRPr sz="1681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662" y="4681359"/>
            <a:ext cx="4063772" cy="688557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3020" y="3141673"/>
            <a:ext cx="4083785" cy="1539686"/>
          </a:xfrm>
        </p:spPr>
        <p:txBody>
          <a:bodyPr anchor="b"/>
          <a:lstStyle>
            <a:lvl1pPr marL="0" indent="0">
              <a:buNone/>
              <a:defRPr sz="2521" b="1"/>
            </a:lvl1pPr>
            <a:lvl2pPr marL="480289" indent="0">
              <a:buNone/>
              <a:defRPr sz="2101" b="1"/>
            </a:lvl2pPr>
            <a:lvl3pPr marL="960577" indent="0">
              <a:buNone/>
              <a:defRPr sz="1891" b="1"/>
            </a:lvl3pPr>
            <a:lvl4pPr marL="1440866" indent="0">
              <a:buNone/>
              <a:defRPr sz="1681" b="1"/>
            </a:lvl4pPr>
            <a:lvl5pPr marL="1921154" indent="0">
              <a:buNone/>
              <a:defRPr sz="1681" b="1"/>
            </a:lvl5pPr>
            <a:lvl6pPr marL="2401443" indent="0">
              <a:buNone/>
              <a:defRPr sz="1681" b="1"/>
            </a:lvl6pPr>
            <a:lvl7pPr marL="2881732" indent="0">
              <a:buNone/>
              <a:defRPr sz="1681" b="1"/>
            </a:lvl7pPr>
            <a:lvl8pPr marL="3362020" indent="0">
              <a:buNone/>
              <a:defRPr sz="1681" b="1"/>
            </a:lvl8pPr>
            <a:lvl9pPr marL="3842309" indent="0">
              <a:buNone/>
              <a:defRPr sz="1681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3020" y="4681359"/>
            <a:ext cx="4083785" cy="688557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2020/5/28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1737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2020/5/28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094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2020/5/28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873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661" y="854392"/>
            <a:ext cx="3098173" cy="2990374"/>
          </a:xfrm>
        </p:spPr>
        <p:txBody>
          <a:bodyPr anchor="b"/>
          <a:lstStyle>
            <a:lvl1pPr>
              <a:defRPr sz="336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3785" y="1845253"/>
            <a:ext cx="4863019" cy="9107587"/>
          </a:xfrm>
        </p:spPr>
        <p:txBody>
          <a:bodyPr/>
          <a:lstStyle>
            <a:lvl1pPr>
              <a:defRPr sz="3362"/>
            </a:lvl1pPr>
            <a:lvl2pPr>
              <a:defRPr sz="2941"/>
            </a:lvl2pPr>
            <a:lvl3pPr>
              <a:defRPr sz="2521"/>
            </a:lvl3pPr>
            <a:lvl4pPr>
              <a:defRPr sz="2101"/>
            </a:lvl4pPr>
            <a:lvl5pPr>
              <a:defRPr sz="2101"/>
            </a:lvl5pPr>
            <a:lvl6pPr>
              <a:defRPr sz="2101"/>
            </a:lvl6pPr>
            <a:lvl7pPr>
              <a:defRPr sz="2101"/>
            </a:lvl7pPr>
            <a:lvl8pPr>
              <a:defRPr sz="2101"/>
            </a:lvl8pPr>
            <a:lvl9pPr>
              <a:defRPr sz="2101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661" y="3844767"/>
            <a:ext cx="3098173" cy="7122905"/>
          </a:xfrm>
        </p:spPr>
        <p:txBody>
          <a:bodyPr/>
          <a:lstStyle>
            <a:lvl1pPr marL="0" indent="0">
              <a:buNone/>
              <a:defRPr sz="1681"/>
            </a:lvl1pPr>
            <a:lvl2pPr marL="480289" indent="0">
              <a:buNone/>
              <a:defRPr sz="1471"/>
            </a:lvl2pPr>
            <a:lvl3pPr marL="960577" indent="0">
              <a:buNone/>
              <a:defRPr sz="1261"/>
            </a:lvl3pPr>
            <a:lvl4pPr marL="1440866" indent="0">
              <a:buNone/>
              <a:defRPr sz="1051"/>
            </a:lvl4pPr>
            <a:lvl5pPr marL="1921154" indent="0">
              <a:buNone/>
              <a:defRPr sz="1051"/>
            </a:lvl5pPr>
            <a:lvl6pPr marL="2401443" indent="0">
              <a:buNone/>
              <a:defRPr sz="1051"/>
            </a:lvl6pPr>
            <a:lvl7pPr marL="2881732" indent="0">
              <a:buNone/>
              <a:defRPr sz="1051"/>
            </a:lvl7pPr>
            <a:lvl8pPr marL="3362020" indent="0">
              <a:buNone/>
              <a:defRPr sz="1051"/>
            </a:lvl8pPr>
            <a:lvl9pPr marL="3842309" indent="0">
              <a:buNone/>
              <a:defRPr sz="105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2020/5/28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9806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661" y="854392"/>
            <a:ext cx="3098173" cy="2990374"/>
          </a:xfrm>
        </p:spPr>
        <p:txBody>
          <a:bodyPr anchor="b"/>
          <a:lstStyle>
            <a:lvl1pPr>
              <a:defRPr sz="336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3785" y="1845253"/>
            <a:ext cx="4863019" cy="9107587"/>
          </a:xfrm>
        </p:spPr>
        <p:txBody>
          <a:bodyPr anchor="t"/>
          <a:lstStyle>
            <a:lvl1pPr marL="0" indent="0">
              <a:buNone/>
              <a:defRPr sz="3362"/>
            </a:lvl1pPr>
            <a:lvl2pPr marL="480289" indent="0">
              <a:buNone/>
              <a:defRPr sz="2941"/>
            </a:lvl2pPr>
            <a:lvl3pPr marL="960577" indent="0">
              <a:buNone/>
              <a:defRPr sz="2521"/>
            </a:lvl3pPr>
            <a:lvl4pPr marL="1440866" indent="0">
              <a:buNone/>
              <a:defRPr sz="2101"/>
            </a:lvl4pPr>
            <a:lvl5pPr marL="1921154" indent="0">
              <a:buNone/>
              <a:defRPr sz="2101"/>
            </a:lvl5pPr>
            <a:lvl6pPr marL="2401443" indent="0">
              <a:buNone/>
              <a:defRPr sz="2101"/>
            </a:lvl6pPr>
            <a:lvl7pPr marL="2881732" indent="0">
              <a:buNone/>
              <a:defRPr sz="2101"/>
            </a:lvl7pPr>
            <a:lvl8pPr marL="3362020" indent="0">
              <a:buNone/>
              <a:defRPr sz="2101"/>
            </a:lvl8pPr>
            <a:lvl9pPr marL="3842309" indent="0">
              <a:buNone/>
              <a:defRPr sz="2101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661" y="3844767"/>
            <a:ext cx="3098173" cy="7122905"/>
          </a:xfrm>
        </p:spPr>
        <p:txBody>
          <a:bodyPr/>
          <a:lstStyle>
            <a:lvl1pPr marL="0" indent="0">
              <a:buNone/>
              <a:defRPr sz="1681"/>
            </a:lvl1pPr>
            <a:lvl2pPr marL="480289" indent="0">
              <a:buNone/>
              <a:defRPr sz="1471"/>
            </a:lvl2pPr>
            <a:lvl3pPr marL="960577" indent="0">
              <a:buNone/>
              <a:defRPr sz="1261"/>
            </a:lvl3pPr>
            <a:lvl4pPr marL="1440866" indent="0">
              <a:buNone/>
              <a:defRPr sz="1051"/>
            </a:lvl4pPr>
            <a:lvl5pPr marL="1921154" indent="0">
              <a:buNone/>
              <a:defRPr sz="1051"/>
            </a:lvl5pPr>
            <a:lvl6pPr marL="2401443" indent="0">
              <a:buNone/>
              <a:defRPr sz="1051"/>
            </a:lvl6pPr>
            <a:lvl7pPr marL="2881732" indent="0">
              <a:buNone/>
              <a:defRPr sz="1051"/>
            </a:lvl7pPr>
            <a:lvl8pPr marL="3362020" indent="0">
              <a:buNone/>
              <a:defRPr sz="1051"/>
            </a:lvl8pPr>
            <a:lvl9pPr marL="3842309" indent="0">
              <a:buNone/>
              <a:defRPr sz="105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2020/5/28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16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410" y="682330"/>
            <a:ext cx="8285143" cy="24771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410" y="3411637"/>
            <a:ext cx="8285143" cy="8131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410" y="11878433"/>
            <a:ext cx="2161342" cy="6823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pPr/>
              <a:t>2020/5/28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1975" y="11878433"/>
            <a:ext cx="3242013" cy="6823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4211" y="11878433"/>
            <a:ext cx="2161342" cy="6823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856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60577" rtl="0" eaLnBrk="1" latinLnBrk="0" hangingPunct="1">
        <a:lnSpc>
          <a:spcPct val="90000"/>
        </a:lnSpc>
        <a:spcBef>
          <a:spcPct val="0"/>
        </a:spcBef>
        <a:buNone/>
        <a:defRPr sz="46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144" indent="-240144" algn="l" defTabSz="960577" rtl="0" eaLnBrk="1" latinLnBrk="0" hangingPunct="1">
        <a:lnSpc>
          <a:spcPct val="90000"/>
        </a:lnSpc>
        <a:spcBef>
          <a:spcPts val="1051"/>
        </a:spcBef>
        <a:buFont typeface="Arial" panose="020B0604020202020204" pitchFamily="34" charset="0"/>
        <a:buChar char="•"/>
        <a:defRPr sz="2941" kern="1200">
          <a:solidFill>
            <a:schemeClr val="tx1"/>
          </a:solidFill>
          <a:latin typeface="+mn-lt"/>
          <a:ea typeface="+mn-ea"/>
          <a:cs typeface="+mn-cs"/>
        </a:defRPr>
      </a:lvl1pPr>
      <a:lvl2pPr marL="720433" indent="-240144" algn="l" defTabSz="96057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1" kern="1200">
          <a:solidFill>
            <a:schemeClr val="tx1"/>
          </a:solidFill>
          <a:latin typeface="+mn-lt"/>
          <a:ea typeface="+mn-ea"/>
          <a:cs typeface="+mn-cs"/>
        </a:defRPr>
      </a:lvl2pPr>
      <a:lvl3pPr marL="1200722" indent="-240144" algn="l" defTabSz="96057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1" kern="1200">
          <a:solidFill>
            <a:schemeClr val="tx1"/>
          </a:solidFill>
          <a:latin typeface="+mn-lt"/>
          <a:ea typeface="+mn-ea"/>
          <a:cs typeface="+mn-cs"/>
        </a:defRPr>
      </a:lvl3pPr>
      <a:lvl4pPr marL="1681010" indent="-240144" algn="l" defTabSz="96057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1" kern="1200">
          <a:solidFill>
            <a:schemeClr val="tx1"/>
          </a:solidFill>
          <a:latin typeface="+mn-lt"/>
          <a:ea typeface="+mn-ea"/>
          <a:cs typeface="+mn-cs"/>
        </a:defRPr>
      </a:lvl4pPr>
      <a:lvl5pPr marL="2161299" indent="-240144" algn="l" defTabSz="96057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1" kern="1200">
          <a:solidFill>
            <a:schemeClr val="tx1"/>
          </a:solidFill>
          <a:latin typeface="+mn-lt"/>
          <a:ea typeface="+mn-ea"/>
          <a:cs typeface="+mn-cs"/>
        </a:defRPr>
      </a:lvl5pPr>
      <a:lvl6pPr marL="2641587" indent="-240144" algn="l" defTabSz="96057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1" kern="1200">
          <a:solidFill>
            <a:schemeClr val="tx1"/>
          </a:solidFill>
          <a:latin typeface="+mn-lt"/>
          <a:ea typeface="+mn-ea"/>
          <a:cs typeface="+mn-cs"/>
        </a:defRPr>
      </a:lvl6pPr>
      <a:lvl7pPr marL="3121876" indent="-240144" algn="l" defTabSz="96057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1" kern="1200">
          <a:solidFill>
            <a:schemeClr val="tx1"/>
          </a:solidFill>
          <a:latin typeface="+mn-lt"/>
          <a:ea typeface="+mn-ea"/>
          <a:cs typeface="+mn-cs"/>
        </a:defRPr>
      </a:lvl7pPr>
      <a:lvl8pPr marL="3602165" indent="-240144" algn="l" defTabSz="96057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1" kern="1200">
          <a:solidFill>
            <a:schemeClr val="tx1"/>
          </a:solidFill>
          <a:latin typeface="+mn-lt"/>
          <a:ea typeface="+mn-ea"/>
          <a:cs typeface="+mn-cs"/>
        </a:defRPr>
      </a:lvl8pPr>
      <a:lvl9pPr marL="4082453" indent="-240144" algn="l" defTabSz="960577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577" rtl="0" eaLnBrk="1" latinLnBrk="0" hangingPunct="1">
        <a:defRPr sz="1891" kern="1200">
          <a:solidFill>
            <a:schemeClr val="tx1"/>
          </a:solidFill>
          <a:latin typeface="+mn-lt"/>
          <a:ea typeface="+mn-ea"/>
          <a:cs typeface="+mn-cs"/>
        </a:defRPr>
      </a:lvl1pPr>
      <a:lvl2pPr marL="480289" algn="l" defTabSz="960577" rtl="0" eaLnBrk="1" latinLnBrk="0" hangingPunct="1">
        <a:defRPr sz="1891" kern="1200">
          <a:solidFill>
            <a:schemeClr val="tx1"/>
          </a:solidFill>
          <a:latin typeface="+mn-lt"/>
          <a:ea typeface="+mn-ea"/>
          <a:cs typeface="+mn-cs"/>
        </a:defRPr>
      </a:lvl2pPr>
      <a:lvl3pPr marL="960577" algn="l" defTabSz="960577" rtl="0" eaLnBrk="1" latinLnBrk="0" hangingPunct="1">
        <a:defRPr sz="1891" kern="1200">
          <a:solidFill>
            <a:schemeClr val="tx1"/>
          </a:solidFill>
          <a:latin typeface="+mn-lt"/>
          <a:ea typeface="+mn-ea"/>
          <a:cs typeface="+mn-cs"/>
        </a:defRPr>
      </a:lvl3pPr>
      <a:lvl4pPr marL="1440866" algn="l" defTabSz="960577" rtl="0" eaLnBrk="1" latinLnBrk="0" hangingPunct="1">
        <a:defRPr sz="1891" kern="1200">
          <a:solidFill>
            <a:schemeClr val="tx1"/>
          </a:solidFill>
          <a:latin typeface="+mn-lt"/>
          <a:ea typeface="+mn-ea"/>
          <a:cs typeface="+mn-cs"/>
        </a:defRPr>
      </a:lvl4pPr>
      <a:lvl5pPr marL="1921154" algn="l" defTabSz="960577" rtl="0" eaLnBrk="1" latinLnBrk="0" hangingPunct="1">
        <a:defRPr sz="1891" kern="1200">
          <a:solidFill>
            <a:schemeClr val="tx1"/>
          </a:solidFill>
          <a:latin typeface="+mn-lt"/>
          <a:ea typeface="+mn-ea"/>
          <a:cs typeface="+mn-cs"/>
        </a:defRPr>
      </a:lvl5pPr>
      <a:lvl6pPr marL="2401443" algn="l" defTabSz="960577" rtl="0" eaLnBrk="1" latinLnBrk="0" hangingPunct="1">
        <a:defRPr sz="1891" kern="1200">
          <a:solidFill>
            <a:schemeClr val="tx1"/>
          </a:solidFill>
          <a:latin typeface="+mn-lt"/>
          <a:ea typeface="+mn-ea"/>
          <a:cs typeface="+mn-cs"/>
        </a:defRPr>
      </a:lvl6pPr>
      <a:lvl7pPr marL="2881732" algn="l" defTabSz="960577" rtl="0" eaLnBrk="1" latinLnBrk="0" hangingPunct="1">
        <a:defRPr sz="1891" kern="1200">
          <a:solidFill>
            <a:schemeClr val="tx1"/>
          </a:solidFill>
          <a:latin typeface="+mn-lt"/>
          <a:ea typeface="+mn-ea"/>
          <a:cs typeface="+mn-cs"/>
        </a:defRPr>
      </a:lvl7pPr>
      <a:lvl8pPr marL="3362020" algn="l" defTabSz="960577" rtl="0" eaLnBrk="1" latinLnBrk="0" hangingPunct="1">
        <a:defRPr sz="1891" kern="1200">
          <a:solidFill>
            <a:schemeClr val="tx1"/>
          </a:solidFill>
          <a:latin typeface="+mn-lt"/>
          <a:ea typeface="+mn-ea"/>
          <a:cs typeface="+mn-cs"/>
        </a:defRPr>
      </a:lvl8pPr>
      <a:lvl9pPr marL="3842309" algn="l" defTabSz="960577" rtl="0" eaLnBrk="1" latinLnBrk="0" hangingPunct="1">
        <a:defRPr sz="18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26177" y="962745"/>
            <a:ext cx="6726715" cy="961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Title </a:t>
            </a:r>
            <a:r>
              <a:rPr lang="en-US" altLang="zh-CN" sz="2800" dirty="0" err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Title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Title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Title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Title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Title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Title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Title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Title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Title</a:t>
            </a:r>
            <a:endParaRPr lang="en-US" altLang="zh-CN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6177" y="2026674"/>
            <a:ext cx="6726715" cy="713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author: </a:t>
            </a: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author </a:t>
            </a:r>
            <a:r>
              <a:rPr lang="en-US" altLang="zh-CN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author</a:t>
            </a: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 </a:t>
            </a:r>
            <a:r>
              <a:rPr lang="en-US" altLang="zh-CN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author</a:t>
            </a: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author</a:t>
            </a: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author</a:t>
            </a: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author</a:t>
            </a: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auth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unit:  </a:t>
            </a:r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unit: unit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: 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186148" y="3006886"/>
            <a:ext cx="9180302" cy="9790028"/>
          </a:xfrm>
          <a:prstGeom prst="roundRect">
            <a:avLst>
              <a:gd name="adj" fmla="val 2622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95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Abstract</a:t>
            </a:r>
          </a:p>
          <a:p>
            <a:pPr algn="ctr"/>
            <a:r>
              <a:rPr lang="en-US" altLang="zh-CN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 algn="ctr"/>
            <a:r>
              <a:rPr lang="en-US" altLang="zh-CN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  <a:p>
            <a:pPr algn="ctr"/>
            <a:r>
              <a:rPr lang="en-US" altLang="zh-CN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</a:t>
            </a:r>
          </a:p>
          <a:p>
            <a:pPr algn="ctr"/>
            <a:r>
              <a:rPr lang="en-US" altLang="zh-CN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Acknowledgement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3671"/>
            <a:ext cx="9605963" cy="1280855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30</Words>
  <Application>Microsoft Office PowerPoint</Application>
  <PresentationFormat>自定义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31</cp:revision>
  <dcterms:created xsi:type="dcterms:W3CDTF">2018-05-10T06:09:00Z</dcterms:created>
  <dcterms:modified xsi:type="dcterms:W3CDTF">2020-05-28T02:17:40Z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2052-11.1.0.8642</vt:lpwstr>
  </property>
</Properties>
</file>